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71" r:id="rId4"/>
    <p:sldId id="276" r:id="rId5"/>
    <p:sldId id="277" r:id="rId6"/>
    <p:sldId id="278" r:id="rId7"/>
    <p:sldId id="267" r:id="rId8"/>
    <p:sldId id="279" r:id="rId9"/>
    <p:sldId id="281" r:id="rId10"/>
    <p:sldId id="280" r:id="rId11"/>
    <p:sldId id="282" r:id="rId12"/>
    <p:sldId id="283" r:id="rId13"/>
    <p:sldId id="28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77" d="100"/>
          <a:sy n="77" d="100"/>
        </p:scale>
        <p:origin x="126" y="3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KACST Project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Workstation Design Sample for Level 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Calendar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09" y="532368"/>
            <a:ext cx="11560193" cy="630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098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Alarms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09" y="558897"/>
            <a:ext cx="11560193" cy="624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747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Pop Up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14" y="558897"/>
            <a:ext cx="11476182" cy="624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320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As Built Documents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61" y="558897"/>
            <a:ext cx="11106087" cy="624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221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D5E23-8B08-4798-9E36-9060E66E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0"/>
            <a:ext cx="6415314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D02B0-FBC2-42D2-BAB6-2DCFD3641B56}"/>
              </a:ext>
            </a:extLst>
          </p:cNvPr>
          <p:cNvSpPr txBox="1"/>
          <p:nvPr/>
        </p:nvSpPr>
        <p:spPr>
          <a:xfrm>
            <a:off x="167640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Thank you for listening, we would like to hear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Control Workstation 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screen view.</a:t>
            </a:r>
            <a:endParaRPr dirty="0"/>
          </a:p>
          <a:p>
            <a:r>
              <a:rPr lang="en-US" dirty="0"/>
              <a:t>Level view with Room Controls and Status.</a:t>
            </a:r>
          </a:p>
          <a:p>
            <a:r>
              <a:rPr lang="en-US" dirty="0"/>
              <a:t>Single line Monitoring for Panel and Sensor Devices.</a:t>
            </a:r>
          </a:p>
          <a:p>
            <a:r>
              <a:rPr lang="en-US" dirty="0"/>
              <a:t>Floor Schedule.</a:t>
            </a:r>
          </a:p>
          <a:p>
            <a:r>
              <a:rPr lang="en-US" dirty="0"/>
              <a:t>Eventer. </a:t>
            </a:r>
          </a:p>
          <a:p>
            <a:r>
              <a:rPr lang="en-US" dirty="0"/>
              <a:t>Calendar.</a:t>
            </a:r>
          </a:p>
          <a:p>
            <a:r>
              <a:rPr lang="en-US" dirty="0"/>
              <a:t>Alarms.</a:t>
            </a:r>
          </a:p>
          <a:p>
            <a:r>
              <a:rPr lang="en-US" dirty="0"/>
              <a:t>As Built Drawings.</a:t>
            </a:r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Home screen View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Floor View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2368"/>
            <a:ext cx="12258412" cy="630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13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Line View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994" y="532368"/>
            <a:ext cx="11668423" cy="630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4B20FE6-26DA-4370-BA8C-F7611FF91B80}"/>
              </a:ext>
            </a:extLst>
          </p:cNvPr>
          <p:cNvSpPr/>
          <p:nvPr/>
        </p:nvSpPr>
        <p:spPr>
          <a:xfrm flipH="1">
            <a:off x="2895598" y="1600200"/>
            <a:ext cx="152401" cy="152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03E41C4-A86E-4A20-BB1C-AE4DF8F75401}"/>
              </a:ext>
            </a:extLst>
          </p:cNvPr>
          <p:cNvSpPr/>
          <p:nvPr/>
        </p:nvSpPr>
        <p:spPr>
          <a:xfrm flipH="1">
            <a:off x="2362200" y="1600200"/>
            <a:ext cx="152401" cy="152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247671D-2C39-455B-82E8-06CE460BF146}"/>
              </a:ext>
            </a:extLst>
          </p:cNvPr>
          <p:cNvSpPr/>
          <p:nvPr/>
        </p:nvSpPr>
        <p:spPr>
          <a:xfrm flipH="1">
            <a:off x="1828802" y="1587674"/>
            <a:ext cx="152401" cy="152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Floor Schedule View</a:t>
            </a:r>
            <a:endParaRPr dirty="0"/>
          </a:p>
        </p:txBody>
      </p:sp>
      <p:pic>
        <p:nvPicPr>
          <p:cNvPr id="8" name="Content Placeholder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994" y="543741"/>
            <a:ext cx="11668423" cy="6277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8CA557-D036-4897-B7EC-911B4DE9F63B}"/>
              </a:ext>
            </a:extLst>
          </p:cNvPr>
          <p:cNvSpPr txBox="1"/>
          <p:nvPr/>
        </p:nvSpPr>
        <p:spPr>
          <a:xfrm>
            <a:off x="11125200" y="2667000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55F5F-9431-4305-9DFA-B80C97954FD7}"/>
              </a:ext>
            </a:extLst>
          </p:cNvPr>
          <p:cNvSpPr txBox="1"/>
          <p:nvPr/>
        </p:nvSpPr>
        <p:spPr>
          <a:xfrm>
            <a:off x="11125200" y="5029200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B81BF5-C113-4CD1-A592-79170D3D9E30}"/>
              </a:ext>
            </a:extLst>
          </p:cNvPr>
          <p:cNvSpPr/>
          <p:nvPr/>
        </p:nvSpPr>
        <p:spPr>
          <a:xfrm>
            <a:off x="10464800" y="24257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717F2-44C2-4E49-A9BB-679862934DB9}"/>
              </a:ext>
            </a:extLst>
          </p:cNvPr>
          <p:cNvSpPr/>
          <p:nvPr/>
        </p:nvSpPr>
        <p:spPr>
          <a:xfrm>
            <a:off x="10464800" y="4800600"/>
            <a:ext cx="228599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FC8B-E18E-4FEB-ABEB-E70961907389}"/>
              </a:ext>
            </a:extLst>
          </p:cNvPr>
          <p:cNvSpPr/>
          <p:nvPr/>
        </p:nvSpPr>
        <p:spPr>
          <a:xfrm>
            <a:off x="11010899" y="2425700"/>
            <a:ext cx="22859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9BBFF-757F-41E8-8ED5-DB0AD0DF29F2}"/>
              </a:ext>
            </a:extLst>
          </p:cNvPr>
          <p:cNvSpPr/>
          <p:nvPr/>
        </p:nvSpPr>
        <p:spPr>
          <a:xfrm>
            <a:off x="10972800" y="4800600"/>
            <a:ext cx="22859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168D7596-BE63-4651-B911-B34C973FABCE}"/>
              </a:ext>
            </a:extLst>
          </p:cNvPr>
          <p:cNvSpPr/>
          <p:nvPr/>
        </p:nvSpPr>
        <p:spPr>
          <a:xfrm>
            <a:off x="11557000" y="2425700"/>
            <a:ext cx="228599" cy="228600"/>
          </a:xfrm>
          <a:prstGeom prst="beve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006EA1C3-E155-470C-B86D-9495D19A01AE}"/>
              </a:ext>
            </a:extLst>
          </p:cNvPr>
          <p:cNvSpPr/>
          <p:nvPr/>
        </p:nvSpPr>
        <p:spPr>
          <a:xfrm>
            <a:off x="11557001" y="4800600"/>
            <a:ext cx="228599" cy="228600"/>
          </a:xfrm>
          <a:prstGeom prst="beve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Dali Groups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76436"/>
            <a:ext cx="4343400" cy="1906588"/>
          </a:xfrm>
        </p:spPr>
        <p:txBody>
          <a:bodyPr/>
          <a:lstStyle/>
          <a:p>
            <a:r>
              <a:rPr lang="en-US" dirty="0"/>
              <a:t>Dali Group Name is determined and named by Dali Device Series, Channel and Group series by location.</a:t>
            </a:r>
            <a:endParaRPr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0382564"/>
              </p:ext>
            </p:extLst>
          </p:nvPr>
        </p:nvGraphicFramePr>
        <p:xfrm>
          <a:off x="4724400" y="1976436"/>
          <a:ext cx="5334000" cy="3357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27350238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0288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Dali Gateway Series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Channel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of 16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638">
                <a:tc>
                  <a:txBody>
                    <a:bodyPr/>
                    <a:lstStyle/>
                    <a:p>
                      <a:r>
                        <a:rPr lang="en-US" dirty="0"/>
                        <a:t>DG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DG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-G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638">
                <a:tc>
                  <a:txBody>
                    <a:bodyPr/>
                    <a:lstStyle/>
                    <a:p>
                      <a:r>
                        <a:rPr lang="en-US" dirty="0"/>
                        <a:t>DG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DG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C3621B-903D-43DF-88E3-FE8F0B915268}"/>
              </a:ext>
            </a:extLst>
          </p:cNvPr>
          <p:cNvSpPr txBox="1">
            <a:spLocks/>
          </p:cNvSpPr>
          <p:nvPr/>
        </p:nvSpPr>
        <p:spPr>
          <a:xfrm>
            <a:off x="228600" y="3810000"/>
            <a:ext cx="4343400" cy="190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DG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-G-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/>
              <a:t>DG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-G-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Eventer (Timer)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8" y="532368"/>
            <a:ext cx="11811055" cy="630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FAB19C-E483-4E95-8F75-7A8E0AAE6A1F}"/>
              </a:ext>
            </a:extLst>
          </p:cNvPr>
          <p:cNvSpPr txBox="1"/>
          <p:nvPr/>
        </p:nvSpPr>
        <p:spPr>
          <a:xfrm>
            <a:off x="2057400" y="3733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D7 office 21 Lights</a:t>
            </a:r>
          </a:p>
        </p:txBody>
      </p:sp>
    </p:spTree>
    <p:extLst>
      <p:ext uri="{BB962C8B-B14F-4D97-AF65-F5344CB8AC3E}">
        <p14:creationId xmlns:p14="http://schemas.microsoft.com/office/powerpoint/2010/main" val="11501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7568"/>
            <a:ext cx="8458200" cy="304800"/>
          </a:xfrm>
        </p:spPr>
        <p:txBody>
          <a:bodyPr>
            <a:normAutofit fontScale="90000"/>
          </a:bodyPr>
          <a:lstStyle/>
          <a:p>
            <a:r>
              <a:rPr lang="en-US" dirty="0"/>
              <a:t>Eventer (Timer)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4E555-CBAF-42AF-AA46-FC05A8F4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350" y="532368"/>
            <a:ext cx="11513710" cy="630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FAB19C-E483-4E95-8F75-7A8E0AAE6A1F}"/>
              </a:ext>
            </a:extLst>
          </p:cNvPr>
          <p:cNvSpPr txBox="1"/>
          <p:nvPr/>
        </p:nvSpPr>
        <p:spPr>
          <a:xfrm>
            <a:off x="3048000" y="14478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D7 office 21 Lights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C8506-36BA-486C-8F1B-60F961C9638A}"/>
              </a:ext>
            </a:extLst>
          </p:cNvPr>
          <p:cNvSpPr txBox="1"/>
          <p:nvPr/>
        </p:nvSpPr>
        <p:spPr>
          <a:xfrm>
            <a:off x="4648200" y="146065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12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81</TotalTime>
  <Words>132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Candara</vt:lpstr>
      <vt:lpstr>Century Gothic</vt:lpstr>
      <vt:lpstr>Consolas</vt:lpstr>
      <vt:lpstr>Tech Computer 16x9</vt:lpstr>
      <vt:lpstr>KACST Project </vt:lpstr>
      <vt:lpstr>Lighting Control Workstation </vt:lpstr>
      <vt:lpstr>Home screen View</vt:lpstr>
      <vt:lpstr>Floor View</vt:lpstr>
      <vt:lpstr>Single Line View</vt:lpstr>
      <vt:lpstr>Floor Schedule View</vt:lpstr>
      <vt:lpstr>Dali Groups</vt:lpstr>
      <vt:lpstr>Eventer (Timer)</vt:lpstr>
      <vt:lpstr>Eventer (Timer)</vt:lpstr>
      <vt:lpstr>Calendar</vt:lpstr>
      <vt:lpstr>Alarms</vt:lpstr>
      <vt:lpstr>Pop Up</vt:lpstr>
      <vt:lpstr>As Built Documents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KACST Project</dc:title>
  <dc:creator>A.Sh</dc:creator>
  <cp:lastModifiedBy>A.Sh</cp:lastModifiedBy>
  <cp:revision>8</cp:revision>
  <dcterms:created xsi:type="dcterms:W3CDTF">2020-11-10T12:41:48Z</dcterms:created>
  <dcterms:modified xsi:type="dcterms:W3CDTF">2020-11-10T14:02:53Z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